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B2A3D0-23F9-4B75-8E56-F81EBF68E691}" v="1" dt="2024-05-23T14:51:26.736"/>
    <p1510:client id="{DE5EA713-77D1-468A-BCF8-E3FD013766DB}" v="6" dt="2024-05-23T14:14:44.0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Stevns" userId="59dcc3ec-eaae-4a61-bc31-149ea4e20eb6" providerId="ADAL" clId="{60B2A3D0-23F9-4B75-8E56-F81EBF68E691}"/>
    <pc:docChg chg="custSel modSld">
      <pc:chgData name="Peter Stevns" userId="59dcc3ec-eaae-4a61-bc31-149ea4e20eb6" providerId="ADAL" clId="{60B2A3D0-23F9-4B75-8E56-F81EBF68E691}" dt="2024-05-23T14:51:33.024" v="118" actId="14100"/>
      <pc:docMkLst>
        <pc:docMk/>
      </pc:docMkLst>
      <pc:sldChg chg="modSp mod">
        <pc:chgData name="Peter Stevns" userId="59dcc3ec-eaae-4a61-bc31-149ea4e20eb6" providerId="ADAL" clId="{60B2A3D0-23F9-4B75-8E56-F81EBF68E691}" dt="2024-05-23T14:19:03.218" v="115" actId="6549"/>
        <pc:sldMkLst>
          <pc:docMk/>
          <pc:sldMk cId="2016428387" sldId="256"/>
        </pc:sldMkLst>
        <pc:spChg chg="mod">
          <ac:chgData name="Peter Stevns" userId="59dcc3ec-eaae-4a61-bc31-149ea4e20eb6" providerId="ADAL" clId="{60B2A3D0-23F9-4B75-8E56-F81EBF68E691}" dt="2024-05-23T14:18:28.110" v="1" actId="20577"/>
          <ac:spMkLst>
            <pc:docMk/>
            <pc:sldMk cId="2016428387" sldId="256"/>
            <ac:spMk id="2" creationId="{CDF24D8E-4E84-D84B-119B-38BDA91CE28A}"/>
          </ac:spMkLst>
        </pc:spChg>
        <pc:spChg chg="mod">
          <ac:chgData name="Peter Stevns" userId="59dcc3ec-eaae-4a61-bc31-149ea4e20eb6" providerId="ADAL" clId="{60B2A3D0-23F9-4B75-8E56-F81EBF68E691}" dt="2024-05-23T14:19:03.218" v="115" actId="6549"/>
          <ac:spMkLst>
            <pc:docMk/>
            <pc:sldMk cId="2016428387" sldId="256"/>
            <ac:spMk id="18" creationId="{89865E07-8FD5-AF53-8B6D-9EBAFBFE0769}"/>
          </ac:spMkLst>
        </pc:spChg>
      </pc:sldChg>
      <pc:sldChg chg="delSp modSp mod">
        <pc:chgData name="Peter Stevns" userId="59dcc3ec-eaae-4a61-bc31-149ea4e20eb6" providerId="ADAL" clId="{60B2A3D0-23F9-4B75-8E56-F81EBF68E691}" dt="2024-05-23T14:51:33.024" v="118" actId="14100"/>
        <pc:sldMkLst>
          <pc:docMk/>
          <pc:sldMk cId="2885165597" sldId="258"/>
        </pc:sldMkLst>
        <pc:picChg chg="mod">
          <ac:chgData name="Peter Stevns" userId="59dcc3ec-eaae-4a61-bc31-149ea4e20eb6" providerId="ADAL" clId="{60B2A3D0-23F9-4B75-8E56-F81EBF68E691}" dt="2024-05-23T14:51:33.024" v="118" actId="14100"/>
          <ac:picMkLst>
            <pc:docMk/>
            <pc:sldMk cId="2885165597" sldId="258"/>
            <ac:picMk id="4" creationId="{D3C8FF4E-3C76-2087-ABC5-66CB937D4D7A}"/>
          </ac:picMkLst>
        </pc:picChg>
        <pc:picChg chg="del">
          <ac:chgData name="Peter Stevns" userId="59dcc3ec-eaae-4a61-bc31-149ea4e20eb6" providerId="ADAL" clId="{60B2A3D0-23F9-4B75-8E56-F81EBF68E691}" dt="2024-05-23T14:51:22.734" v="116" actId="478"/>
          <ac:picMkLst>
            <pc:docMk/>
            <pc:sldMk cId="2885165597" sldId="258"/>
            <ac:picMk id="11" creationId="{C49AE881-B1E9-DA6F-C3A1-9EE5177ACF9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61788-2769-1FEA-4477-F9F96AE202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42EED3-FFE0-BDD4-09AF-25FAF6C515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1DA677-A91A-0BE3-925D-BC4264475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C841-60EF-41BF-8F57-3BA039FCB50E}" type="datetimeFigureOut">
              <a:rPr lang="da-DK" smtClean="0"/>
              <a:t>23-05-2024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10B431-F325-D399-31C0-3D30EC764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24508A-B5EC-D2DB-6820-E15A67996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9AC1F-DFAA-4EF2-90A1-040D79388FD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79974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E8563-AE5B-09B3-2FC3-D76421A9A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EA827C-0BF6-0FF9-A097-DD0A684FBC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301E4A-9B92-4B0C-FA45-37A1155AC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C841-60EF-41BF-8F57-3BA039FCB50E}" type="datetimeFigureOut">
              <a:rPr lang="da-DK" smtClean="0"/>
              <a:t>23-05-2024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8FF8BD-7240-0644-048D-1642A7792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96353F-7185-6B62-F92F-1737D24D1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9AC1F-DFAA-4EF2-90A1-040D79388FD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83322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F52760-84B8-E118-2D8A-9E15C03D67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9A10E3-E240-5B08-333E-2800A19B42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C93A15-6A75-D7E0-DF21-E77497E38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C841-60EF-41BF-8F57-3BA039FCB50E}" type="datetimeFigureOut">
              <a:rPr lang="da-DK" smtClean="0"/>
              <a:t>23-05-2024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7EC8B5-1075-9615-D2B8-2F5F14D70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FA76FC-0FE8-542D-682A-476886AD7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9AC1F-DFAA-4EF2-90A1-040D79388FD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66823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05B4F-936F-9E19-1F5E-171F01B89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847AF-65BF-6C7C-C35C-62CF8D243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7E236D-33D7-F7C8-8944-8DA779AE7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C841-60EF-41BF-8F57-3BA039FCB50E}" type="datetimeFigureOut">
              <a:rPr lang="da-DK" smtClean="0"/>
              <a:t>23-05-2024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129DD4-1675-E601-7E6F-DD2F6DE27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F7A351-3CF6-97F7-B28F-6166E3049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9AC1F-DFAA-4EF2-90A1-040D79388FD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25192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2CC9C-6B95-6569-678E-18C348949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1A710F-6B54-47B9-E4BE-48550C4245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D1B34A-2C10-1644-A448-CBD8D4C5B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C841-60EF-41BF-8F57-3BA039FCB50E}" type="datetimeFigureOut">
              <a:rPr lang="da-DK" smtClean="0"/>
              <a:t>23-05-2024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1ABA1-0535-5445-811D-C39B1D385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F0244E-3CB8-D8B4-D956-982D3E2A9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9AC1F-DFAA-4EF2-90A1-040D79388FD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89533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B5F88-3944-A3CE-6326-04BA7E9A2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A621D4-4F0B-1338-CED8-457F7D4DB0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a-D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DF4D1D-7AD0-3F18-7002-EB40F92F0B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a-D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6B27BE-6AAE-8C9C-2A9E-71356FA44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C841-60EF-41BF-8F57-3BA039FCB50E}" type="datetimeFigureOut">
              <a:rPr lang="da-DK" smtClean="0"/>
              <a:t>23-05-2024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532D9F-9703-BC5D-E09F-5602577B4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42CC1E-A84F-CE39-EA41-5ECDBBDC7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9AC1F-DFAA-4EF2-90A1-040D79388FD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84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863B5-BD92-58FE-179F-125D75F4A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BE56DE-F9E0-88D4-E676-D946CA4EDC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1A81DC-33A0-9050-120D-38AEA4244F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a-D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BF30ED-5728-46C6-83BE-9426228CDD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92528A-E19D-B2BA-4522-BFE556F097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a-D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16C100-165D-FB69-DDB0-CD14CE028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C841-60EF-41BF-8F57-3BA039FCB50E}" type="datetimeFigureOut">
              <a:rPr lang="da-DK" smtClean="0"/>
              <a:t>23-05-2024</a:t>
            </a:fld>
            <a:endParaRPr lang="da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EE09CE-DE0F-9086-1BC7-8A8E5BB23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6C1CEF-32AF-03CA-EE66-88220609D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9AC1F-DFAA-4EF2-90A1-040D79388FD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6538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77291-6429-8621-F246-4F3927499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CF67FE-FD5C-CD67-9FB6-707329870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C841-60EF-41BF-8F57-3BA039FCB50E}" type="datetimeFigureOut">
              <a:rPr lang="da-DK" smtClean="0"/>
              <a:t>23-05-2024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0AF92E-BB8E-02EC-9AB3-FEC6211C9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39E5E8-85AF-96CE-13D3-0E4106CB0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9AC1F-DFAA-4EF2-90A1-040D79388FD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96464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730001-73A8-56C0-FF42-1F77558BB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C841-60EF-41BF-8F57-3BA039FCB50E}" type="datetimeFigureOut">
              <a:rPr lang="da-DK" smtClean="0"/>
              <a:t>23-05-2024</a:t>
            </a:fld>
            <a:endParaRPr lang="da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D127D0-8EF0-FD94-8D60-AECFB3159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0EC7F0-C3DA-EE71-FCF3-C3BD093AD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9AC1F-DFAA-4EF2-90A1-040D79388FD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56639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4D073-812D-1F21-B345-6155FA215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61D73-410A-8EA4-438F-922CFD5820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a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2F476-A4C5-86C6-0CF9-05994F5122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F4BAB5-D9D7-3ADE-B0A2-D091F0CFF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C841-60EF-41BF-8F57-3BA039FCB50E}" type="datetimeFigureOut">
              <a:rPr lang="da-DK" smtClean="0"/>
              <a:t>23-05-2024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6AE9A3-E4B6-FC3C-A9D3-E1DAC0611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63DE4F-04A7-3FF0-3BA1-03DB6889F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9AC1F-DFAA-4EF2-90A1-040D79388FD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1299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CD4E5-9E6A-5FD4-B1A4-51740003C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4EE602-55FF-23D0-A636-4E6C453EBC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612944-4012-C78B-C1B6-89CA452F04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7BBE02-3510-567E-82F8-13B298018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C841-60EF-41BF-8F57-3BA039FCB50E}" type="datetimeFigureOut">
              <a:rPr lang="da-DK" smtClean="0"/>
              <a:t>23-05-2024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4828DE-1CE0-CED4-3504-188AB7E49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F033AE-90D7-D44E-C739-F34977D6D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9AC1F-DFAA-4EF2-90A1-040D79388FD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10441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7954BD-5950-66D9-7213-B2029608D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0BB5F5-14DC-DAF3-E334-B0C2CEB131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886246-9BAD-24DD-C6AF-C69C6DBD70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2C841-60EF-41BF-8F57-3BA039FCB50E}" type="datetimeFigureOut">
              <a:rPr lang="da-DK" smtClean="0"/>
              <a:t>23-05-2024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96C67A-3B60-DA69-8A93-92CB118789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4AAF9A-029B-9196-0D8B-F6200ED62B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9AC1F-DFAA-4EF2-90A1-040D79388FD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74611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91982323-A895-5627-46BA-FDCA4D0D41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4585" y="395533"/>
            <a:ext cx="9144000" cy="2387600"/>
          </a:xfrm>
        </p:spPr>
        <p:txBody>
          <a:bodyPr>
            <a:normAutofit/>
          </a:bodyPr>
          <a:lstStyle/>
          <a:p>
            <a:r>
              <a:rPr lang="da-DK" dirty="0"/>
              <a:t>Divisionsrådsmøde </a:t>
            </a:r>
            <a:br>
              <a:rPr lang="da-DK" dirty="0"/>
            </a:br>
            <a:r>
              <a:rPr lang="da-DK" dirty="0"/>
              <a:t>23-5-2024</a:t>
            </a:r>
          </a:p>
        </p:txBody>
      </p:sp>
      <p:pic>
        <p:nvPicPr>
          <p:cNvPr id="1026" name="Picture 2" descr="Hjem">
            <a:extLst>
              <a:ext uri="{FF2B5EF4-FFF2-40B4-BE49-F238E27FC236}">
                <a16:creationId xmlns:a16="http://schemas.microsoft.com/office/drawing/2014/main" id="{36994B54-A37B-2458-0232-C80D2C476E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0" y="3911311"/>
            <a:ext cx="4762500" cy="200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7115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24D8E-4E84-D84B-119B-38BDA91CE2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795" y="941300"/>
            <a:ext cx="4931106" cy="382428"/>
          </a:xfrm>
        </p:spPr>
        <p:txBody>
          <a:bodyPr>
            <a:noAutofit/>
          </a:bodyPr>
          <a:lstStyle/>
          <a:p>
            <a:r>
              <a:rPr lang="da-DK" sz="2400" dirty="0"/>
              <a:t>Absalon Division budget 2024 og 2025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408EC6C-2742-F377-4EAC-EE453BC90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-180918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7099799-30D9-B21B-20DD-975F14837A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pic>
        <p:nvPicPr>
          <p:cNvPr id="3" name="Picture 2" descr="Hjem">
            <a:extLst>
              <a:ext uri="{FF2B5EF4-FFF2-40B4-BE49-F238E27FC236}">
                <a16:creationId xmlns:a16="http://schemas.microsoft.com/office/drawing/2014/main" id="{5A79FF8A-050A-BDDF-02A4-4D0FECC5E0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0011" y="163842"/>
            <a:ext cx="2306360" cy="96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3C8FF4E-3C76-2087-ABC5-66CB937D4D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57" y="2201017"/>
            <a:ext cx="12011480" cy="3397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165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24D8E-4E84-D84B-119B-38BDA91CE2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7907" y="74773"/>
            <a:ext cx="9144000" cy="382428"/>
          </a:xfrm>
        </p:spPr>
        <p:txBody>
          <a:bodyPr>
            <a:noAutofit/>
          </a:bodyPr>
          <a:lstStyle/>
          <a:p>
            <a:r>
              <a:rPr lang="da-DK" sz="2400" dirty="0"/>
              <a:t>Absalon Division Regnskab 2023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5085F9E1-2260-F54E-B251-50068FB34B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3563" y="1470025"/>
            <a:ext cx="2286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408EC6C-2742-F377-4EAC-EE453BC90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-180918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7099799-30D9-B21B-20DD-975F14837A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9865E07-8FD5-AF53-8B6D-9EBAFBFE0769}"/>
              </a:ext>
            </a:extLst>
          </p:cNvPr>
          <p:cNvSpPr txBox="1"/>
          <p:nvPr/>
        </p:nvSpPr>
        <p:spPr>
          <a:xfrm>
            <a:off x="5269907" y="548780"/>
            <a:ext cx="409913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/>
              <a:t>Kommentar.</a:t>
            </a:r>
            <a:endParaRPr lang="da-DK" sz="1400" b="1" dirty="0"/>
          </a:p>
          <a:p>
            <a:r>
              <a:rPr lang="da-DK" sz="1400" b="1" dirty="0"/>
              <a:t>Indtægter:</a:t>
            </a:r>
          </a:p>
          <a:p>
            <a:r>
              <a:rPr lang="da-DK" sz="1400" dirty="0"/>
              <a:t>3. Rate </a:t>
            </a:r>
            <a:r>
              <a:rPr lang="da-DK" sz="1400"/>
              <a:t>af kontingent </a:t>
            </a:r>
            <a:r>
              <a:rPr lang="da-DK" sz="1400" dirty="0"/>
              <a:t>i 2023 blev ikke opkrævet</a:t>
            </a:r>
          </a:p>
          <a:p>
            <a:endParaRPr lang="da-DK" sz="1400" dirty="0"/>
          </a:p>
          <a:p>
            <a:r>
              <a:rPr lang="da-DK" sz="1400" b="1" dirty="0"/>
              <a:t>Udgifter:</a:t>
            </a:r>
          </a:p>
          <a:p>
            <a:r>
              <a:rPr lang="da-DK" sz="1400" dirty="0"/>
              <a:t>Færre afholdte aktiviteter end forventet</a:t>
            </a:r>
          </a:p>
        </p:txBody>
      </p:sp>
      <p:pic>
        <p:nvPicPr>
          <p:cNvPr id="3" name="Picture 2" descr="Hjem">
            <a:extLst>
              <a:ext uri="{FF2B5EF4-FFF2-40B4-BE49-F238E27FC236}">
                <a16:creationId xmlns:a16="http://schemas.microsoft.com/office/drawing/2014/main" id="{5A79FF8A-050A-BDDF-02A4-4D0FECC5E0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0011" y="163842"/>
            <a:ext cx="2306360" cy="96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260303B-A097-09AF-F9CC-96EB6B0D4E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812" y="828675"/>
            <a:ext cx="3886200" cy="52006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F0D5F1A-D74F-4CF5-3C14-E26AC0A7D8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05177" y="1880535"/>
            <a:ext cx="3707331" cy="248321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61A66B-ECE8-E7E0-CF6D-2E5B3E9851F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05177" y="4310507"/>
            <a:ext cx="3714326" cy="2472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428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>
            <a:extLst>
              <a:ext uri="{FF2B5EF4-FFF2-40B4-BE49-F238E27FC236}">
                <a16:creationId xmlns:a16="http://schemas.microsoft.com/office/drawing/2014/main" id="{E408EC6C-2742-F377-4EAC-EE453BC90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-180918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7099799-30D9-B21B-20DD-975F14837A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pic>
        <p:nvPicPr>
          <p:cNvPr id="3" name="Picture 2" descr="Hjem">
            <a:extLst>
              <a:ext uri="{FF2B5EF4-FFF2-40B4-BE49-F238E27FC236}">
                <a16:creationId xmlns:a16="http://schemas.microsoft.com/office/drawing/2014/main" id="{5A79FF8A-050A-BDDF-02A4-4D0FECC5E0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0011" y="163842"/>
            <a:ext cx="2306360" cy="96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el 1">
            <a:extLst>
              <a:ext uri="{FF2B5EF4-FFF2-40B4-BE49-F238E27FC236}">
                <a16:creationId xmlns:a16="http://schemas.microsoft.com/office/drawing/2014/main" id="{E0CB13D6-D22F-FA80-9ECC-3089D977B016}"/>
              </a:ext>
            </a:extLst>
          </p:cNvPr>
          <p:cNvSpPr txBox="1">
            <a:spLocks/>
          </p:cNvSpPr>
          <p:nvPr/>
        </p:nvSpPr>
        <p:spPr>
          <a:xfrm>
            <a:off x="167081" y="823732"/>
            <a:ext cx="10515600" cy="7293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dirty="0"/>
              <a:t>Kontingent 2025</a:t>
            </a:r>
          </a:p>
        </p:txBody>
      </p:sp>
      <p:graphicFrame>
        <p:nvGraphicFramePr>
          <p:cNvPr id="11" name="Tabel 9">
            <a:extLst>
              <a:ext uri="{FF2B5EF4-FFF2-40B4-BE49-F238E27FC236}">
                <a16:creationId xmlns:a16="http://schemas.microsoft.com/office/drawing/2014/main" id="{C13554E1-C7D0-A5A2-C36B-3A89EB20D2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074467"/>
              </p:ext>
            </p:extLst>
          </p:nvPr>
        </p:nvGraphicFramePr>
        <p:xfrm>
          <a:off x="838200" y="1973718"/>
          <a:ext cx="105156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60200">
                  <a:extLst>
                    <a:ext uri="{9D8B030D-6E8A-4147-A177-3AD203B41FA5}">
                      <a16:colId xmlns:a16="http://schemas.microsoft.com/office/drawing/2014/main" val="4181260950"/>
                    </a:ext>
                  </a:extLst>
                </a:gridCol>
                <a:gridCol w="1972800">
                  <a:extLst>
                    <a:ext uri="{9D8B030D-6E8A-4147-A177-3AD203B41FA5}">
                      <a16:colId xmlns:a16="http://schemas.microsoft.com/office/drawing/2014/main" val="2100972586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3623840380"/>
                    </a:ext>
                  </a:extLst>
                </a:gridCol>
                <a:gridCol w="1662600">
                  <a:extLst>
                    <a:ext uri="{9D8B030D-6E8A-4147-A177-3AD203B41FA5}">
                      <a16:colId xmlns:a16="http://schemas.microsoft.com/office/drawing/2014/main" val="1031213326"/>
                    </a:ext>
                  </a:extLst>
                </a:gridCol>
              </a:tblGrid>
              <a:tr h="305435">
                <a:tc>
                  <a:txBody>
                    <a:bodyPr/>
                    <a:lstStyle/>
                    <a:p>
                      <a:r>
                        <a:rPr lang="da-DK" dirty="0"/>
                        <a:t>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da-DK" dirty="0"/>
                        <a:t>1.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2.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3. 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5272004"/>
                  </a:ext>
                </a:extLst>
              </a:tr>
              <a:tr h="305435">
                <a:tc>
                  <a:txBody>
                    <a:bodyPr/>
                    <a:lstStyle/>
                    <a:p>
                      <a:r>
                        <a:rPr lang="da-D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Kontingent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dirty="0"/>
                        <a:t>30,00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dirty="0"/>
                        <a:t>30,00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dirty="0"/>
                        <a:t>40,00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664026"/>
                  </a:ext>
                </a:extLst>
              </a:tr>
            </a:tbl>
          </a:graphicData>
        </a:graphic>
      </p:graphicFrame>
      <p:graphicFrame>
        <p:nvGraphicFramePr>
          <p:cNvPr id="12" name="Tabel 6">
            <a:extLst>
              <a:ext uri="{FF2B5EF4-FFF2-40B4-BE49-F238E27FC236}">
                <a16:creationId xmlns:a16="http://schemas.microsoft.com/office/drawing/2014/main" id="{E60E38FB-4CE3-640E-859A-A5AE02C2BD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227301"/>
              </p:ext>
            </p:extLst>
          </p:nvPr>
        </p:nvGraphicFramePr>
        <p:xfrm>
          <a:off x="838200" y="3413370"/>
          <a:ext cx="105144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1240">
                  <a:extLst>
                    <a:ext uri="{9D8B030D-6E8A-4147-A177-3AD203B41FA5}">
                      <a16:colId xmlns:a16="http://schemas.microsoft.com/office/drawing/2014/main" val="4181260950"/>
                    </a:ext>
                  </a:extLst>
                </a:gridCol>
                <a:gridCol w="8213160">
                  <a:extLst>
                    <a:ext uri="{9D8B030D-6E8A-4147-A177-3AD203B41FA5}">
                      <a16:colId xmlns:a16="http://schemas.microsoft.com/office/drawing/2014/main" val="2755585758"/>
                    </a:ext>
                  </a:extLst>
                </a:gridCol>
              </a:tblGrid>
              <a:tr h="305435">
                <a:tc gridSpan="2">
                  <a:txBody>
                    <a:bodyPr/>
                    <a:lstStyle/>
                    <a:p>
                      <a:r>
                        <a:rPr lang="da-DK" dirty="0"/>
                        <a:t>Note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5272004"/>
                  </a:ext>
                </a:extLst>
              </a:tr>
              <a:tr h="305435">
                <a:tc>
                  <a:txBody>
                    <a:bodyPr/>
                    <a:lstStyle/>
                    <a:p>
                      <a:r>
                        <a:rPr lang="da-DK" dirty="0"/>
                        <a:t>3.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3. Rate opkræves efter behov hvis DL mener det er nødvendigt ud fra årets udgifter.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664026"/>
                  </a:ext>
                </a:extLst>
              </a:tr>
              <a:tr h="305435">
                <a:tc>
                  <a:txBody>
                    <a:bodyPr/>
                    <a:lstStyle/>
                    <a:p>
                      <a:r>
                        <a:rPr lang="da-DK" dirty="0"/>
                        <a:t>Opkrævningsperioder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Fra 2024 opkræves 1. rate efter medlemstal 1. januar, 2. rate efter medlemstal 1. juli og evt. 3. rate efter medlemstal 1. oktober.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87307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5478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Divisionsrådsmøde  23-5-2024</vt:lpstr>
      <vt:lpstr>Absalon Division budget 2024 og 2025</vt:lpstr>
      <vt:lpstr>Absalon Division Regnskab 2023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Absalon Division Regnskab 2022</dc:title>
  <dc:creator>Peter Stevns</dc:creator>
  <cp:lastModifiedBy>Peter Stevns</cp:lastModifiedBy>
  <cp:revision>8</cp:revision>
  <dcterms:created xsi:type="dcterms:W3CDTF">2023-05-20T13:59:19Z</dcterms:created>
  <dcterms:modified xsi:type="dcterms:W3CDTF">2024-05-23T18:35:35Z</dcterms:modified>
</cp:coreProperties>
</file>